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2" r:id="rId4"/>
    <p:sldId id="266" r:id="rId5"/>
    <p:sldId id="256" r:id="rId6"/>
    <p:sldId id="258" r:id="rId7"/>
    <p:sldId id="259" r:id="rId8"/>
    <p:sldId id="257" r:id="rId9"/>
    <p:sldId id="260" r:id="rId10"/>
    <p:sldId id="261" r:id="rId11"/>
    <p:sldId id="262" r:id="rId12"/>
    <p:sldId id="269" r:id="rId13"/>
    <p:sldId id="268" r:id="rId14"/>
    <p:sldId id="267" r:id="rId15"/>
    <p:sldId id="263" r:id="rId16"/>
    <p:sldId id="264" r:id="rId17"/>
    <p:sldId id="270" r:id="rId18"/>
    <p:sldId id="265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4656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44585-3702-4B62-8EBF-38DA13F5C19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6871-A7B2-46A3-8146-6FB80ABEA8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1214422"/>
            <a:ext cx="7572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71480"/>
            <a:ext cx="7429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Муниципальное дошкольное образовательное учреждение</a:t>
            </a:r>
            <a:b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«Центр развития ребёнка - детский сад «Дружба»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Описание: эмблема РУЧ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428736"/>
            <a:ext cx="13525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7224" y="3071810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Арт технологии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средство укрепления здоровья дошкольника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214422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/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78579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3.Нанести краску на пену с помощью кисточки или пипетки</a:t>
            </a:r>
            <a:endParaRPr lang="ru-RU" sz="2400" dirty="0"/>
          </a:p>
        </p:txBody>
      </p:sp>
      <p:pic>
        <p:nvPicPr>
          <p:cNvPr id="8" name="Рисунок 7" descr="C:\Users\ADMIN\Desktop\IMG_20181130_200009.jpg"/>
          <p:cNvPicPr/>
          <p:nvPr/>
        </p:nvPicPr>
        <p:blipFill>
          <a:blip r:embed="rId3" cstate="print"/>
          <a:srcRect l="11470" t="16892" r="17787"/>
          <a:stretch>
            <a:fillRect/>
          </a:stretch>
        </p:blipFill>
        <p:spPr bwMode="auto">
          <a:xfrm>
            <a:off x="2214546" y="2214554"/>
            <a:ext cx="4572032" cy="3277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1000108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4.Взять шпажку и начинать рисовать узор;</a:t>
            </a:r>
          </a:p>
        </p:txBody>
      </p:sp>
      <p:pic>
        <p:nvPicPr>
          <p:cNvPr id="7" name="Рисунок 6" descr="C:\Users\ADMIN\Desktop\IMG_20181130_200016.jpg"/>
          <p:cNvPicPr/>
          <p:nvPr/>
        </p:nvPicPr>
        <p:blipFill>
          <a:blip r:embed="rId3" cstate="print"/>
          <a:srcRect r="20448"/>
          <a:stretch>
            <a:fillRect/>
          </a:stretch>
        </p:blipFill>
        <p:spPr bwMode="auto">
          <a:xfrm>
            <a:off x="2214546" y="2285992"/>
            <a:ext cx="4724034" cy="3341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ADMIN\Desktop\IMG_20181130_200054.jpg"/>
          <p:cNvPicPr/>
          <p:nvPr/>
        </p:nvPicPr>
        <p:blipFill>
          <a:blip r:embed="rId3" cstate="print"/>
          <a:srcRect l="30678" r="30266"/>
          <a:stretch>
            <a:fillRect/>
          </a:stretch>
        </p:blipFill>
        <p:spPr bwMode="auto">
          <a:xfrm>
            <a:off x="1643042" y="1571612"/>
            <a:ext cx="2571768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ADMIN\Desktop\IMG_20181130_200101.jpg"/>
          <p:cNvPicPr/>
          <p:nvPr/>
        </p:nvPicPr>
        <p:blipFill>
          <a:blip r:embed="rId4" cstate="print"/>
          <a:srcRect l="23836" r="33053"/>
          <a:stretch>
            <a:fillRect/>
          </a:stretch>
        </p:blipFill>
        <p:spPr bwMode="auto">
          <a:xfrm>
            <a:off x="4929190" y="1643050"/>
            <a:ext cx="2571768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5.Потом берём лист бумаги  накрываем рисунок и придавливаем руками лист;</a:t>
            </a:r>
          </a:p>
        </p:txBody>
      </p:sp>
      <p:pic>
        <p:nvPicPr>
          <p:cNvPr id="1026" name="Picture 2" descr="C:\Users\ADMIN\Desktop\ираморирование\IMG_9465.JPG"/>
          <p:cNvPicPr>
            <a:picLocks noChangeAspect="1" noChangeArrowheads="1"/>
          </p:cNvPicPr>
          <p:nvPr/>
        </p:nvPicPr>
        <p:blipFill>
          <a:blip r:embed="rId3" cstate="print"/>
          <a:srcRect l="17890" r="9174" b="8256"/>
          <a:stretch>
            <a:fillRect/>
          </a:stretch>
        </p:blipFill>
        <p:spPr bwMode="auto">
          <a:xfrm>
            <a:off x="2786050" y="1857364"/>
            <a:ext cx="3786214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785795"/>
            <a:ext cx="4714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6.Снимаем лист сверху;</a:t>
            </a:r>
          </a:p>
          <a:p>
            <a:pPr marL="514350" indent="-51435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7.Убираем линейкой пену;</a:t>
            </a:r>
          </a:p>
          <a:p>
            <a:pPr marL="514350" indent="-51435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8.Рисунок готов. </a:t>
            </a:r>
            <a:endParaRPr lang="ru-RU" sz="2400" dirty="0"/>
          </a:p>
        </p:txBody>
      </p:sp>
      <p:pic>
        <p:nvPicPr>
          <p:cNvPr id="6" name="Рисунок 5" descr="C:\Users\ADMIN\Desktop\SAM_9085.JPG"/>
          <p:cNvPicPr/>
          <p:nvPr/>
        </p:nvPicPr>
        <p:blipFill>
          <a:blip r:embed="rId3" cstate="print"/>
          <a:srcRect l="1770" t="3846" r="2418" b="5556"/>
          <a:stretch>
            <a:fillRect/>
          </a:stretch>
        </p:blipFill>
        <p:spPr bwMode="auto">
          <a:xfrm>
            <a:off x="3000364" y="2214554"/>
            <a:ext cx="3014839" cy="3806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64291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Мраморирование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бумаги и готовых шаблонов</a:t>
            </a:r>
          </a:p>
        </p:txBody>
      </p:sp>
      <p:pic>
        <p:nvPicPr>
          <p:cNvPr id="6" name="Рисунок 5" descr="C:\Users\ADMIN\Desktop\ираморирование\IMG_0109.JPG"/>
          <p:cNvPicPr/>
          <p:nvPr/>
        </p:nvPicPr>
        <p:blipFill>
          <a:blip r:embed="rId3" cstate="print"/>
          <a:srcRect l="9945" r="2168"/>
          <a:stretch>
            <a:fillRect/>
          </a:stretch>
        </p:blipFill>
        <p:spPr bwMode="auto">
          <a:xfrm>
            <a:off x="785786" y="1785926"/>
            <a:ext cx="2904773" cy="2481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ADMIN\Desktop\ираморирование\IMG_006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857364"/>
            <a:ext cx="2928958" cy="2367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ADMIN\Desktop\ираморирование\imag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366286" y="2134384"/>
            <a:ext cx="2510546" cy="16707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ADMIN\Desktop\ираморирование\image (1).jpg"/>
          <p:cNvPicPr/>
          <p:nvPr/>
        </p:nvPicPr>
        <p:blipFill>
          <a:blip r:embed="rId6" cstate="print"/>
          <a:srcRect t="21405" r="25239"/>
          <a:stretch>
            <a:fillRect/>
          </a:stretch>
        </p:blipFill>
        <p:spPr bwMode="auto">
          <a:xfrm rot="19089809">
            <a:off x="1123380" y="3631839"/>
            <a:ext cx="2050627" cy="2652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ADMIN\Desktop\ираморирование\maxresdefault.jpg"/>
          <p:cNvPicPr/>
          <p:nvPr/>
        </p:nvPicPr>
        <p:blipFill>
          <a:blip r:embed="rId7" cstate="print"/>
          <a:srcRect l="53288" t="6757" r="2354" b="6757"/>
          <a:stretch>
            <a:fillRect/>
          </a:stretch>
        </p:blipFill>
        <p:spPr bwMode="auto">
          <a:xfrm rot="3285969">
            <a:off x="5951629" y="3260234"/>
            <a:ext cx="2146546" cy="2915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ADMIN\Desktop\ираморирование\16365715_88972.jpg"/>
          <p:cNvPicPr/>
          <p:nvPr/>
        </p:nvPicPr>
        <p:blipFill>
          <a:blip r:embed="rId8" cstate="print"/>
          <a:srcRect r="2792" b="8175"/>
          <a:stretch>
            <a:fillRect/>
          </a:stretch>
        </p:blipFill>
        <p:spPr bwMode="auto">
          <a:xfrm>
            <a:off x="3428992" y="4214818"/>
            <a:ext cx="2283884" cy="2157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ADMIN\Desktop\SAM_9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8385">
            <a:off x="1054820" y="888231"/>
            <a:ext cx="3643306" cy="2732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radostville.ru/sites/default/files/styles/books/public/12208289_866959693399444_6093672029980259873_n_0.jpg?itok=RHZi16j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08302">
            <a:off x="4702700" y="827420"/>
            <a:ext cx="3630201" cy="2722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ADMIN\Desktop\7aad4026c9ddbef528587e650d4406bb.jpg.jpg"/>
          <p:cNvPicPr>
            <a:picLocks noChangeAspect="1" noChangeArrowheads="1"/>
          </p:cNvPicPr>
          <p:nvPr/>
        </p:nvPicPr>
        <p:blipFill>
          <a:blip r:embed="rId5" cstate="print"/>
          <a:srcRect l="1438" t="3237" r="35162"/>
          <a:stretch>
            <a:fillRect/>
          </a:stretch>
        </p:blipFill>
        <p:spPr bwMode="auto">
          <a:xfrm>
            <a:off x="3000364" y="3286124"/>
            <a:ext cx="2671088" cy="3057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0" name="Picture 2" descr="C:\Users\ADMIN\Desktop\xpicl31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239000" cy="3721100"/>
          </a:xfrm>
          <a:prstGeom prst="rect">
            <a:avLst/>
          </a:prstGeom>
          <a:noFill/>
        </p:spPr>
      </p:pic>
      <p:pic>
        <p:nvPicPr>
          <p:cNvPr id="6" name="Picture 6" descr="C:\Users\ADMIN\Desktop\6034656e359792c4c3df1338d77df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00438"/>
            <a:ext cx="3213056" cy="2781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71435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75724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Какое чувство у вас вызвало рисование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мраморирование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на пене для бритья?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Какие открытия и выводы вы для себя сделали исходя из сегодняшнего мастер –класса?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Возник ли у вас интерес к использованию арт технологии для укрепления здоровья дошкольника в воспитательном процессе?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Понравился ли вам  мастер класс?</a:t>
            </a:r>
          </a:p>
          <a:p>
            <a:pPr marL="342900" indent="-342900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1500175"/>
            <a:ext cx="664373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000108"/>
            <a:ext cx="717230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 технология </a:t>
            </a:r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endParaRPr lang="ru-RU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</a:t>
            </a:r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интеллектуальной деятельности средствами художественного 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творчества</a:t>
            </a:r>
          </a:p>
          <a:p>
            <a:pPr algn="ctr"/>
            <a:endParaRPr lang="ru-RU" sz="28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Арт технология </a:t>
            </a:r>
            <a:r>
              <a:rPr lang="ru-RU" sz="28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понимается как забота об эмоциональном самочувствии и психологическом здоровье ребёнка, средствами художественной, творческой деятельности </a:t>
            </a:r>
            <a:endParaRPr lang="ru-RU" sz="28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928671"/>
            <a:ext cx="707236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Искусство всегда несёт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себе нечто, преодолевающее обыкновенное чувство</a:t>
            </a:r>
          </a:p>
          <a:p>
            <a:pPr algn="r"/>
            <a:r>
              <a:rPr lang="ru-RU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Л.С.Выготский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785794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«Рисование на пене для бритья»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Мраморирование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endParaRPr lang="ru-RU" sz="4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Мастер </a:t>
            </a:r>
            <a:r>
              <a:rPr lang="ru-RU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класс 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Выполнила: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Хробостова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О.М.,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категории: 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71480"/>
            <a:ext cx="76328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Донести до педагогов возможности арт технологии ,  как средства укрепления здоровья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endParaRPr lang="ru-RU" dirty="0" smtClean="0"/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Задачи: 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Познакомить педагогов с  техникой  - рисование  на пене для бритья;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Создать условия для плодотворной творческой деятельности участников мастер –класса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Обратная связь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714356"/>
            <a:ext cx="64294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Пена для бритья создаёт неповторимую базу для рисования.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Она позволяет растягивать и закручивать капли в причудливые узоры, завитушки, зигзаги, создавая неповторимый рисунок, что в свою очередь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 развивает творческое воображение и мышление 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>ребёнка.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778674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понадобятся </a:t>
            </a: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материалы: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пена для бритья;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линейка пластиковая;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акриловые краски или гуашь;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шпажки деревянные;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бумага белая и шаблоны;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пипетка;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кисточки;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салфетка для стола или клеёнка;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одноразовые полотенца или салфетки.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ADMIN\Desktop\ираморирование\11123_b9795191ea33bef78e25533b70b1597d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6072229" cy="4572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8904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785926"/>
            <a:ext cx="31432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1.Выдавить на одну сторону клеёнки пену высотой 2 сантиметра</a:t>
            </a: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4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642919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Этапы работы</a:t>
            </a:r>
          </a:p>
        </p:txBody>
      </p:sp>
      <p:pic>
        <p:nvPicPr>
          <p:cNvPr id="9" name="Рисунок 8" descr="C:\Users\ADMIN\Desktop\ираморирование\img11.jpg"/>
          <p:cNvPicPr/>
          <p:nvPr/>
        </p:nvPicPr>
        <p:blipFill>
          <a:blip r:embed="rId3" cstate="print"/>
          <a:srcRect l="5213" t="24051" r="53556" b="33819"/>
          <a:stretch>
            <a:fillRect/>
          </a:stretch>
        </p:blipFill>
        <p:spPr bwMode="auto">
          <a:xfrm>
            <a:off x="1142976" y="3571876"/>
            <a:ext cx="3071834" cy="25800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5000628" y="1857364"/>
            <a:ext cx="32147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Берём линейку и растягиваем по всей длине</a:t>
            </a: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ADMIN\Desktop\ираморирование\img11.jpg"/>
          <p:cNvPicPr/>
          <p:nvPr/>
        </p:nvPicPr>
        <p:blipFill>
          <a:blip r:embed="rId3" cstate="print"/>
          <a:srcRect l="54886" t="36456" r="7741" b="16456"/>
          <a:stretch>
            <a:fillRect/>
          </a:stretch>
        </p:blipFill>
        <p:spPr bwMode="auto">
          <a:xfrm>
            <a:off x="5072066" y="3571876"/>
            <a:ext cx="3071834" cy="25500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318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User</cp:lastModifiedBy>
  <cp:revision>28</cp:revision>
  <dcterms:created xsi:type="dcterms:W3CDTF">2019-01-03T08:58:56Z</dcterms:created>
  <dcterms:modified xsi:type="dcterms:W3CDTF">2019-02-25T04:26:45Z</dcterms:modified>
</cp:coreProperties>
</file>